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493" r:id="rId3"/>
    <p:sldId id="754" r:id="rId4"/>
    <p:sldId id="788" r:id="rId5"/>
    <p:sldId id="789" r:id="rId6"/>
    <p:sldId id="533" r:id="rId7"/>
    <p:sldId id="563" r:id="rId8"/>
    <p:sldId id="564" r:id="rId9"/>
    <p:sldId id="759" r:id="rId10"/>
    <p:sldId id="758" r:id="rId11"/>
    <p:sldId id="862" r:id="rId12"/>
    <p:sldId id="699" r:id="rId13"/>
    <p:sldId id="700" r:id="rId14"/>
    <p:sldId id="714" r:id="rId15"/>
    <p:sldId id="722" r:id="rId16"/>
    <p:sldId id="790" r:id="rId17"/>
    <p:sldId id="734" r:id="rId18"/>
    <p:sldId id="763" r:id="rId19"/>
    <p:sldId id="766" r:id="rId20"/>
    <p:sldId id="764" r:id="rId21"/>
    <p:sldId id="530" r:id="rId22"/>
    <p:sldId id="760" r:id="rId23"/>
    <p:sldId id="810" r:id="rId24"/>
    <p:sldId id="809" r:id="rId25"/>
    <p:sldId id="891" r:id="rId2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9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032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83792-B4A4-404F-8E1E-C59E16BFCEB8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D9798B-1899-7840-AE8C-CF48D1799EC8}">
      <dgm:prSet phldrT="[Text]"/>
      <dgm:spPr>
        <a:noFill/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Cause</a:t>
          </a:r>
          <a:endParaRPr lang="en-US" dirty="0">
            <a:solidFill>
              <a:schemeClr val="tx1"/>
            </a:solidFill>
          </a:endParaRPr>
        </a:p>
      </dgm:t>
    </dgm:pt>
    <dgm:pt modelId="{5A24AC2F-3649-AF43-8C94-B0EFF28C7033}" type="parTrans" cxnId="{AC9F0696-B451-2E4C-BD15-7BAFAFA89B74}">
      <dgm:prSet/>
      <dgm:spPr/>
      <dgm:t>
        <a:bodyPr/>
        <a:lstStyle/>
        <a:p>
          <a:endParaRPr lang="en-US"/>
        </a:p>
      </dgm:t>
    </dgm:pt>
    <dgm:pt modelId="{31AFA679-AEF5-8243-B05A-280D75826E84}" type="sibTrans" cxnId="{AC9F0696-B451-2E4C-BD15-7BAFAFA89B74}">
      <dgm:prSet/>
      <dgm:spPr/>
      <dgm:t>
        <a:bodyPr/>
        <a:lstStyle/>
        <a:p>
          <a:endParaRPr lang="en-US"/>
        </a:p>
      </dgm:t>
    </dgm:pt>
    <dgm:pt modelId="{A9909492-F3E0-8C4E-9BAF-F1D67A4558D2}">
      <dgm:prSet phldrT="[Text]"/>
      <dgm:spPr>
        <a:noFill/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Effect</a:t>
          </a:r>
          <a:endParaRPr lang="en-US" dirty="0">
            <a:solidFill>
              <a:schemeClr val="tx1"/>
            </a:solidFill>
          </a:endParaRPr>
        </a:p>
      </dgm:t>
    </dgm:pt>
    <dgm:pt modelId="{1DC99F4F-FD8B-DF4D-9FAB-E38C0B46CA0A}" type="parTrans" cxnId="{C6327F5D-F269-7449-8178-08DC05C79920}">
      <dgm:prSet/>
      <dgm:spPr/>
      <dgm:t>
        <a:bodyPr/>
        <a:lstStyle/>
        <a:p>
          <a:endParaRPr lang="en-US"/>
        </a:p>
      </dgm:t>
    </dgm:pt>
    <dgm:pt modelId="{C6B09185-7B23-214F-A263-48FBF9F92797}" type="sibTrans" cxnId="{C6327F5D-F269-7449-8178-08DC05C79920}">
      <dgm:prSet/>
      <dgm:spPr/>
      <dgm:t>
        <a:bodyPr/>
        <a:lstStyle/>
        <a:p>
          <a:endParaRPr lang="en-US"/>
        </a:p>
      </dgm:t>
    </dgm:pt>
    <dgm:pt modelId="{93353F76-9CFC-484A-AF34-E5E94C8287F2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02C95C7-12AE-674C-8832-7B35980230E2}" type="parTrans" cxnId="{5A65C93E-7182-9B45-B4D0-AFDCE3BE27D0}">
      <dgm:prSet/>
      <dgm:spPr/>
      <dgm:t>
        <a:bodyPr/>
        <a:lstStyle/>
        <a:p>
          <a:endParaRPr lang="en-US"/>
        </a:p>
      </dgm:t>
    </dgm:pt>
    <dgm:pt modelId="{F8D95F79-A88B-9240-BDEF-61FB1A1514C4}" type="sibTrans" cxnId="{5A65C93E-7182-9B45-B4D0-AFDCE3BE27D0}">
      <dgm:prSet/>
      <dgm:spPr/>
      <dgm:t>
        <a:bodyPr/>
        <a:lstStyle/>
        <a:p>
          <a:endParaRPr lang="en-US"/>
        </a:p>
      </dgm:t>
    </dgm:pt>
    <dgm:pt modelId="{B69178DD-734B-CE44-9E5F-A3FFAE17DED8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58FA696-2317-F144-BE78-9AB4FA2F5567}" type="parTrans" cxnId="{DE3507BB-BC28-174C-86B5-5A4017F8FF65}">
      <dgm:prSet/>
      <dgm:spPr/>
      <dgm:t>
        <a:bodyPr/>
        <a:lstStyle/>
        <a:p>
          <a:endParaRPr lang="en-US"/>
        </a:p>
      </dgm:t>
    </dgm:pt>
    <dgm:pt modelId="{58F27FD2-E47C-2740-A0B6-99B8BC4D43E8}" type="sibTrans" cxnId="{DE3507BB-BC28-174C-86B5-5A4017F8FF65}">
      <dgm:prSet/>
      <dgm:spPr/>
      <dgm:t>
        <a:bodyPr/>
        <a:lstStyle/>
        <a:p>
          <a:endParaRPr lang="en-US"/>
        </a:p>
      </dgm:t>
    </dgm:pt>
    <dgm:pt modelId="{4CE38FBD-F5B8-9243-90D9-3425839EA367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Effect</a:t>
          </a:r>
          <a:endParaRPr lang="en-US" dirty="0">
            <a:solidFill>
              <a:schemeClr val="tx1"/>
            </a:solidFill>
          </a:endParaRPr>
        </a:p>
      </dgm:t>
    </dgm:pt>
    <dgm:pt modelId="{7DC6E0B7-8623-6A41-8020-3ED64E0046A6}" type="parTrans" cxnId="{E55E3493-CB85-4740-8B25-51A1AAF0A5AE}">
      <dgm:prSet/>
      <dgm:spPr/>
      <dgm:t>
        <a:bodyPr/>
        <a:lstStyle/>
        <a:p>
          <a:endParaRPr lang="en-US"/>
        </a:p>
      </dgm:t>
    </dgm:pt>
    <dgm:pt modelId="{E374F2D2-0BFB-FF4F-826E-435B9B3E7FE8}" type="sibTrans" cxnId="{E55E3493-CB85-4740-8B25-51A1AAF0A5AE}">
      <dgm:prSet/>
      <dgm:spPr/>
      <dgm:t>
        <a:bodyPr/>
        <a:lstStyle/>
        <a:p>
          <a:endParaRPr lang="en-US"/>
        </a:p>
      </dgm:t>
    </dgm:pt>
    <dgm:pt modelId="{2CEE5361-803D-FF41-9D8E-52C21EC42040}">
      <dgm:prSet phldrT="[Text]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E8440FC8-3B41-F747-980C-CCF7CAE9B0D9}" type="parTrans" cxnId="{BD0808A1-8BC7-CE4B-8A8E-43BAACE3533F}">
      <dgm:prSet/>
      <dgm:spPr/>
      <dgm:t>
        <a:bodyPr/>
        <a:lstStyle/>
        <a:p>
          <a:endParaRPr lang="en-US"/>
        </a:p>
      </dgm:t>
    </dgm:pt>
    <dgm:pt modelId="{1946A72D-03D7-F743-8159-74DF2DA1ADA9}" type="sibTrans" cxnId="{BD0808A1-8BC7-CE4B-8A8E-43BAACE3533F}">
      <dgm:prSet/>
      <dgm:spPr/>
      <dgm:t>
        <a:bodyPr/>
        <a:lstStyle/>
        <a:p>
          <a:endParaRPr lang="en-US"/>
        </a:p>
      </dgm:t>
    </dgm:pt>
    <dgm:pt modelId="{9862287D-74BD-9A41-99A1-8B96D7B39603}" type="pres">
      <dgm:prSet presAssocID="{03683792-B4A4-404F-8E1E-C59E16BFCEB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4B08F1-E20F-8143-914D-2AEDAF34B51F}" type="pres">
      <dgm:prSet presAssocID="{C9D9798B-1899-7840-AE8C-CF48D1799EC8}" presName="root1" presStyleCnt="0"/>
      <dgm:spPr/>
    </dgm:pt>
    <dgm:pt modelId="{10EAAE99-D682-5A4E-BE29-55659639E20A}" type="pres">
      <dgm:prSet presAssocID="{C9D9798B-1899-7840-AE8C-CF48D1799EC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C8DA52-D818-3042-8F91-3E66346B8CE0}" type="pres">
      <dgm:prSet presAssocID="{C9D9798B-1899-7840-AE8C-CF48D1799EC8}" presName="level2hierChild" presStyleCnt="0"/>
      <dgm:spPr/>
    </dgm:pt>
    <dgm:pt modelId="{3E29673B-8698-904F-AE47-064C8980BD00}" type="pres">
      <dgm:prSet presAssocID="{1DC99F4F-FD8B-DF4D-9FAB-E38C0B46CA0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13CF857E-8986-424C-9541-A2FC46A0669C}" type="pres">
      <dgm:prSet presAssocID="{1DC99F4F-FD8B-DF4D-9FAB-E38C0B46CA0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1D90F49-59C2-0647-9D00-11F970662C83}" type="pres">
      <dgm:prSet presAssocID="{A9909492-F3E0-8C4E-9BAF-F1D67A4558D2}" presName="root2" presStyleCnt="0"/>
      <dgm:spPr/>
    </dgm:pt>
    <dgm:pt modelId="{FED6AE8A-D471-0F4F-B2D7-11128501FDAE}" type="pres">
      <dgm:prSet presAssocID="{A9909492-F3E0-8C4E-9BAF-F1D67A4558D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620DCE-C408-B847-BCE6-147F92950773}" type="pres">
      <dgm:prSet presAssocID="{A9909492-F3E0-8C4E-9BAF-F1D67A4558D2}" presName="level3hierChild" presStyleCnt="0"/>
      <dgm:spPr/>
    </dgm:pt>
    <dgm:pt modelId="{3E203FD1-C8FF-9244-A2D2-16C51DF1BF90}" type="pres">
      <dgm:prSet presAssocID="{E02C95C7-12AE-674C-8832-7B35980230E2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543D3595-1EEE-3B4C-859A-15AFFF0EA335}" type="pres">
      <dgm:prSet presAssocID="{E02C95C7-12AE-674C-8832-7B35980230E2}" presName="connTx" presStyleLbl="parChTrans1D3" presStyleIdx="0" presStyleCnt="3"/>
      <dgm:spPr/>
      <dgm:t>
        <a:bodyPr/>
        <a:lstStyle/>
        <a:p>
          <a:endParaRPr lang="en-US"/>
        </a:p>
      </dgm:t>
    </dgm:pt>
    <dgm:pt modelId="{244BC376-173C-A14A-83F1-8E28CB21C7AA}" type="pres">
      <dgm:prSet presAssocID="{93353F76-9CFC-484A-AF34-E5E94C8287F2}" presName="root2" presStyleCnt="0"/>
      <dgm:spPr/>
    </dgm:pt>
    <dgm:pt modelId="{6BF1944D-ECA6-CB43-94A0-E843C5FE5561}" type="pres">
      <dgm:prSet presAssocID="{93353F76-9CFC-484A-AF34-E5E94C8287F2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1B4C61-BBC1-2C42-8D1F-9C415FEDA000}" type="pres">
      <dgm:prSet presAssocID="{93353F76-9CFC-484A-AF34-E5E94C8287F2}" presName="level3hierChild" presStyleCnt="0"/>
      <dgm:spPr/>
    </dgm:pt>
    <dgm:pt modelId="{56BF0FEA-FF2E-534E-A7F7-6F277E4A8B38}" type="pres">
      <dgm:prSet presAssocID="{C58FA696-2317-F144-BE78-9AB4FA2F5567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0A898D33-994B-8A48-9912-A5A80505F394}" type="pres">
      <dgm:prSet presAssocID="{C58FA696-2317-F144-BE78-9AB4FA2F5567}" presName="connTx" presStyleLbl="parChTrans1D3" presStyleIdx="1" presStyleCnt="3"/>
      <dgm:spPr/>
      <dgm:t>
        <a:bodyPr/>
        <a:lstStyle/>
        <a:p>
          <a:endParaRPr lang="en-US"/>
        </a:p>
      </dgm:t>
    </dgm:pt>
    <dgm:pt modelId="{751FEF46-70AE-674E-B199-6A555FF737EA}" type="pres">
      <dgm:prSet presAssocID="{B69178DD-734B-CE44-9E5F-A3FFAE17DED8}" presName="root2" presStyleCnt="0"/>
      <dgm:spPr/>
    </dgm:pt>
    <dgm:pt modelId="{BA10FAB0-C1E4-444B-B87B-31B1536D3E9E}" type="pres">
      <dgm:prSet presAssocID="{B69178DD-734B-CE44-9E5F-A3FFAE17DED8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1A2B5C-B6E7-8140-90AD-AD922A424845}" type="pres">
      <dgm:prSet presAssocID="{B69178DD-734B-CE44-9E5F-A3FFAE17DED8}" presName="level3hierChild" presStyleCnt="0"/>
      <dgm:spPr/>
    </dgm:pt>
    <dgm:pt modelId="{82A7EC91-C912-0A4B-B6EC-C0978F545428}" type="pres">
      <dgm:prSet presAssocID="{7DC6E0B7-8623-6A41-8020-3ED64E0046A6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A53807E1-7A45-2A44-9D19-ABD300FA8739}" type="pres">
      <dgm:prSet presAssocID="{7DC6E0B7-8623-6A41-8020-3ED64E0046A6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120E0AC-A2DE-9A42-B431-A62B8AADA35E}" type="pres">
      <dgm:prSet presAssocID="{4CE38FBD-F5B8-9243-90D9-3425839EA367}" presName="root2" presStyleCnt="0"/>
      <dgm:spPr/>
    </dgm:pt>
    <dgm:pt modelId="{01D1F2FB-DA5F-AA4C-840D-A603BA996463}" type="pres">
      <dgm:prSet presAssocID="{4CE38FBD-F5B8-9243-90D9-3425839EA367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1EB2AE-723B-0B4B-9E93-E1C5EE0FE1BA}" type="pres">
      <dgm:prSet presAssocID="{4CE38FBD-F5B8-9243-90D9-3425839EA367}" presName="level3hierChild" presStyleCnt="0"/>
      <dgm:spPr/>
    </dgm:pt>
    <dgm:pt modelId="{4B1BA72D-7BB9-9446-A061-D1486855DDE3}" type="pres">
      <dgm:prSet presAssocID="{E8440FC8-3B41-F747-980C-CCF7CAE9B0D9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92C081A8-748A-A342-9939-A9D4DFCB392E}" type="pres">
      <dgm:prSet presAssocID="{E8440FC8-3B41-F747-980C-CCF7CAE9B0D9}" presName="connTx" presStyleLbl="parChTrans1D3" presStyleIdx="2" presStyleCnt="3"/>
      <dgm:spPr/>
      <dgm:t>
        <a:bodyPr/>
        <a:lstStyle/>
        <a:p>
          <a:endParaRPr lang="en-US"/>
        </a:p>
      </dgm:t>
    </dgm:pt>
    <dgm:pt modelId="{0FC38B02-E44E-7449-9FEF-12FC947653B2}" type="pres">
      <dgm:prSet presAssocID="{2CEE5361-803D-FF41-9D8E-52C21EC42040}" presName="root2" presStyleCnt="0"/>
      <dgm:spPr/>
    </dgm:pt>
    <dgm:pt modelId="{741A2403-93F7-1449-B145-66223973B071}" type="pres">
      <dgm:prSet presAssocID="{2CEE5361-803D-FF41-9D8E-52C21EC42040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B9B8EA-39B6-C14C-813E-4C1F70B49E90}" type="pres">
      <dgm:prSet presAssocID="{2CEE5361-803D-FF41-9D8E-52C21EC42040}" presName="level3hierChild" presStyleCnt="0"/>
      <dgm:spPr/>
    </dgm:pt>
  </dgm:ptLst>
  <dgm:cxnLst>
    <dgm:cxn modelId="{BD0808A1-8BC7-CE4B-8A8E-43BAACE3533F}" srcId="{4CE38FBD-F5B8-9243-90D9-3425839EA367}" destId="{2CEE5361-803D-FF41-9D8E-52C21EC42040}" srcOrd="0" destOrd="0" parTransId="{E8440FC8-3B41-F747-980C-CCF7CAE9B0D9}" sibTransId="{1946A72D-03D7-F743-8159-74DF2DA1ADA9}"/>
    <dgm:cxn modelId="{2EB256F8-4F6D-0141-A9D7-4C5E425A2A8D}" type="presOf" srcId="{2CEE5361-803D-FF41-9D8E-52C21EC42040}" destId="{741A2403-93F7-1449-B145-66223973B071}" srcOrd="0" destOrd="0" presId="urn:microsoft.com/office/officeart/2005/8/layout/hierarchy2"/>
    <dgm:cxn modelId="{C6327F5D-F269-7449-8178-08DC05C79920}" srcId="{C9D9798B-1899-7840-AE8C-CF48D1799EC8}" destId="{A9909492-F3E0-8C4E-9BAF-F1D67A4558D2}" srcOrd="0" destOrd="0" parTransId="{1DC99F4F-FD8B-DF4D-9FAB-E38C0B46CA0A}" sibTransId="{C6B09185-7B23-214F-A263-48FBF9F92797}"/>
    <dgm:cxn modelId="{9D8C6281-06E3-C04E-847D-97FDFE882A36}" type="presOf" srcId="{E02C95C7-12AE-674C-8832-7B35980230E2}" destId="{3E203FD1-C8FF-9244-A2D2-16C51DF1BF90}" srcOrd="0" destOrd="0" presId="urn:microsoft.com/office/officeart/2005/8/layout/hierarchy2"/>
    <dgm:cxn modelId="{8EBFFBF7-E17E-E541-AD79-656C5EBC9EEA}" type="presOf" srcId="{E8440FC8-3B41-F747-980C-CCF7CAE9B0D9}" destId="{92C081A8-748A-A342-9939-A9D4DFCB392E}" srcOrd="1" destOrd="0" presId="urn:microsoft.com/office/officeart/2005/8/layout/hierarchy2"/>
    <dgm:cxn modelId="{87B26AAC-132E-3640-9608-4ADCD06DBA17}" type="presOf" srcId="{7DC6E0B7-8623-6A41-8020-3ED64E0046A6}" destId="{82A7EC91-C912-0A4B-B6EC-C0978F545428}" srcOrd="0" destOrd="0" presId="urn:microsoft.com/office/officeart/2005/8/layout/hierarchy2"/>
    <dgm:cxn modelId="{6681B2A0-A769-5D43-AE99-E1F8EBCB3208}" type="presOf" srcId="{1DC99F4F-FD8B-DF4D-9FAB-E38C0B46CA0A}" destId="{3E29673B-8698-904F-AE47-064C8980BD00}" srcOrd="0" destOrd="0" presId="urn:microsoft.com/office/officeart/2005/8/layout/hierarchy2"/>
    <dgm:cxn modelId="{B3195EAB-105A-354C-880E-68E8CB19A5FA}" type="presOf" srcId="{7DC6E0B7-8623-6A41-8020-3ED64E0046A6}" destId="{A53807E1-7A45-2A44-9D19-ABD300FA8739}" srcOrd="1" destOrd="0" presId="urn:microsoft.com/office/officeart/2005/8/layout/hierarchy2"/>
    <dgm:cxn modelId="{CAEBF569-7508-5A40-859D-2624F2F6BFDB}" type="presOf" srcId="{1DC99F4F-FD8B-DF4D-9FAB-E38C0B46CA0A}" destId="{13CF857E-8986-424C-9541-A2FC46A0669C}" srcOrd="1" destOrd="0" presId="urn:microsoft.com/office/officeart/2005/8/layout/hierarchy2"/>
    <dgm:cxn modelId="{7F3EC734-9A0A-784A-8024-F5C331DDFF08}" type="presOf" srcId="{93353F76-9CFC-484A-AF34-E5E94C8287F2}" destId="{6BF1944D-ECA6-CB43-94A0-E843C5FE5561}" srcOrd="0" destOrd="0" presId="urn:microsoft.com/office/officeart/2005/8/layout/hierarchy2"/>
    <dgm:cxn modelId="{E55E3493-CB85-4740-8B25-51A1AAF0A5AE}" srcId="{C9D9798B-1899-7840-AE8C-CF48D1799EC8}" destId="{4CE38FBD-F5B8-9243-90D9-3425839EA367}" srcOrd="1" destOrd="0" parTransId="{7DC6E0B7-8623-6A41-8020-3ED64E0046A6}" sibTransId="{E374F2D2-0BFB-FF4F-826E-435B9B3E7FE8}"/>
    <dgm:cxn modelId="{1DFE7586-05DB-4C4E-A515-1517DC46FC79}" type="presOf" srcId="{E8440FC8-3B41-F747-980C-CCF7CAE9B0D9}" destId="{4B1BA72D-7BB9-9446-A061-D1486855DDE3}" srcOrd="0" destOrd="0" presId="urn:microsoft.com/office/officeart/2005/8/layout/hierarchy2"/>
    <dgm:cxn modelId="{679AB5BF-0085-BC4A-94FD-267F4F974424}" type="presOf" srcId="{4CE38FBD-F5B8-9243-90D9-3425839EA367}" destId="{01D1F2FB-DA5F-AA4C-840D-A603BA996463}" srcOrd="0" destOrd="0" presId="urn:microsoft.com/office/officeart/2005/8/layout/hierarchy2"/>
    <dgm:cxn modelId="{AC9F0696-B451-2E4C-BD15-7BAFAFA89B74}" srcId="{03683792-B4A4-404F-8E1E-C59E16BFCEB8}" destId="{C9D9798B-1899-7840-AE8C-CF48D1799EC8}" srcOrd="0" destOrd="0" parTransId="{5A24AC2F-3649-AF43-8C94-B0EFF28C7033}" sibTransId="{31AFA679-AEF5-8243-B05A-280D75826E84}"/>
    <dgm:cxn modelId="{D6725414-07FB-7740-9B90-BB6D949F43C4}" type="presOf" srcId="{A9909492-F3E0-8C4E-9BAF-F1D67A4558D2}" destId="{FED6AE8A-D471-0F4F-B2D7-11128501FDAE}" srcOrd="0" destOrd="0" presId="urn:microsoft.com/office/officeart/2005/8/layout/hierarchy2"/>
    <dgm:cxn modelId="{873E7463-E963-8F4B-8034-FC85BBE5185E}" type="presOf" srcId="{C58FA696-2317-F144-BE78-9AB4FA2F5567}" destId="{56BF0FEA-FF2E-534E-A7F7-6F277E4A8B38}" srcOrd="0" destOrd="0" presId="urn:microsoft.com/office/officeart/2005/8/layout/hierarchy2"/>
    <dgm:cxn modelId="{67BABE0C-E716-6A44-97BA-06BAD20E30D5}" type="presOf" srcId="{C58FA696-2317-F144-BE78-9AB4FA2F5567}" destId="{0A898D33-994B-8A48-9912-A5A80505F394}" srcOrd="1" destOrd="0" presId="urn:microsoft.com/office/officeart/2005/8/layout/hierarchy2"/>
    <dgm:cxn modelId="{57D91F4D-6815-2F4E-8A53-3EC4A00148D1}" type="presOf" srcId="{B69178DD-734B-CE44-9E5F-A3FFAE17DED8}" destId="{BA10FAB0-C1E4-444B-B87B-31B1536D3E9E}" srcOrd="0" destOrd="0" presId="urn:microsoft.com/office/officeart/2005/8/layout/hierarchy2"/>
    <dgm:cxn modelId="{E4F5B6D9-0D4D-5E44-9386-0805FAD1F337}" type="presOf" srcId="{03683792-B4A4-404F-8E1E-C59E16BFCEB8}" destId="{9862287D-74BD-9A41-99A1-8B96D7B39603}" srcOrd="0" destOrd="0" presId="urn:microsoft.com/office/officeart/2005/8/layout/hierarchy2"/>
    <dgm:cxn modelId="{5A65C93E-7182-9B45-B4D0-AFDCE3BE27D0}" srcId="{A9909492-F3E0-8C4E-9BAF-F1D67A4558D2}" destId="{93353F76-9CFC-484A-AF34-E5E94C8287F2}" srcOrd="0" destOrd="0" parTransId="{E02C95C7-12AE-674C-8832-7B35980230E2}" sibTransId="{F8D95F79-A88B-9240-BDEF-61FB1A1514C4}"/>
    <dgm:cxn modelId="{0753B3D9-1AA9-8C4A-A0AE-689C577177FA}" type="presOf" srcId="{E02C95C7-12AE-674C-8832-7B35980230E2}" destId="{543D3595-1EEE-3B4C-859A-15AFFF0EA335}" srcOrd="1" destOrd="0" presId="urn:microsoft.com/office/officeart/2005/8/layout/hierarchy2"/>
    <dgm:cxn modelId="{DE3507BB-BC28-174C-86B5-5A4017F8FF65}" srcId="{A9909492-F3E0-8C4E-9BAF-F1D67A4558D2}" destId="{B69178DD-734B-CE44-9E5F-A3FFAE17DED8}" srcOrd="1" destOrd="0" parTransId="{C58FA696-2317-F144-BE78-9AB4FA2F5567}" sibTransId="{58F27FD2-E47C-2740-A0B6-99B8BC4D43E8}"/>
    <dgm:cxn modelId="{5ECC9981-0F71-2149-A9FF-8284B8AFE4A4}" type="presOf" srcId="{C9D9798B-1899-7840-AE8C-CF48D1799EC8}" destId="{10EAAE99-D682-5A4E-BE29-55659639E20A}" srcOrd="0" destOrd="0" presId="urn:microsoft.com/office/officeart/2005/8/layout/hierarchy2"/>
    <dgm:cxn modelId="{2ED43A66-76BA-3F49-B12C-BD14BA35FE6A}" type="presParOf" srcId="{9862287D-74BD-9A41-99A1-8B96D7B39603}" destId="{614B08F1-E20F-8143-914D-2AEDAF34B51F}" srcOrd="0" destOrd="0" presId="urn:microsoft.com/office/officeart/2005/8/layout/hierarchy2"/>
    <dgm:cxn modelId="{F0F71259-50AD-294D-B818-14CF1F049A90}" type="presParOf" srcId="{614B08F1-E20F-8143-914D-2AEDAF34B51F}" destId="{10EAAE99-D682-5A4E-BE29-55659639E20A}" srcOrd="0" destOrd="0" presId="urn:microsoft.com/office/officeart/2005/8/layout/hierarchy2"/>
    <dgm:cxn modelId="{104F7A8C-DA9C-5843-8E60-8E99859911E2}" type="presParOf" srcId="{614B08F1-E20F-8143-914D-2AEDAF34B51F}" destId="{56C8DA52-D818-3042-8F91-3E66346B8CE0}" srcOrd="1" destOrd="0" presId="urn:microsoft.com/office/officeart/2005/8/layout/hierarchy2"/>
    <dgm:cxn modelId="{CAB0391D-CA84-1341-9721-F20386DBA91A}" type="presParOf" srcId="{56C8DA52-D818-3042-8F91-3E66346B8CE0}" destId="{3E29673B-8698-904F-AE47-064C8980BD00}" srcOrd="0" destOrd="0" presId="urn:microsoft.com/office/officeart/2005/8/layout/hierarchy2"/>
    <dgm:cxn modelId="{88C730AA-3059-C54C-BBC9-DE2B57BD33C9}" type="presParOf" srcId="{3E29673B-8698-904F-AE47-064C8980BD00}" destId="{13CF857E-8986-424C-9541-A2FC46A0669C}" srcOrd="0" destOrd="0" presId="urn:microsoft.com/office/officeart/2005/8/layout/hierarchy2"/>
    <dgm:cxn modelId="{A716567D-C4F1-1B4E-8268-C6487D95505E}" type="presParOf" srcId="{56C8DA52-D818-3042-8F91-3E66346B8CE0}" destId="{51D90F49-59C2-0647-9D00-11F970662C83}" srcOrd="1" destOrd="0" presId="urn:microsoft.com/office/officeart/2005/8/layout/hierarchy2"/>
    <dgm:cxn modelId="{F092650C-41A2-FB40-A804-F9F62ABF4EFD}" type="presParOf" srcId="{51D90F49-59C2-0647-9D00-11F970662C83}" destId="{FED6AE8A-D471-0F4F-B2D7-11128501FDAE}" srcOrd="0" destOrd="0" presId="urn:microsoft.com/office/officeart/2005/8/layout/hierarchy2"/>
    <dgm:cxn modelId="{C0F105D5-A2FA-B043-A435-FF5D8001B8D4}" type="presParOf" srcId="{51D90F49-59C2-0647-9D00-11F970662C83}" destId="{BD620DCE-C408-B847-BCE6-147F92950773}" srcOrd="1" destOrd="0" presId="urn:microsoft.com/office/officeart/2005/8/layout/hierarchy2"/>
    <dgm:cxn modelId="{2C9B97C4-0AD5-BE4D-9389-5F7E2EF510A4}" type="presParOf" srcId="{BD620DCE-C408-B847-BCE6-147F92950773}" destId="{3E203FD1-C8FF-9244-A2D2-16C51DF1BF90}" srcOrd="0" destOrd="0" presId="urn:microsoft.com/office/officeart/2005/8/layout/hierarchy2"/>
    <dgm:cxn modelId="{1095998D-7D81-564C-8456-72C3C809C2B3}" type="presParOf" srcId="{3E203FD1-C8FF-9244-A2D2-16C51DF1BF90}" destId="{543D3595-1EEE-3B4C-859A-15AFFF0EA335}" srcOrd="0" destOrd="0" presId="urn:microsoft.com/office/officeart/2005/8/layout/hierarchy2"/>
    <dgm:cxn modelId="{3BF6C782-A3BD-AE44-B808-30A2B4C07DAC}" type="presParOf" srcId="{BD620DCE-C408-B847-BCE6-147F92950773}" destId="{244BC376-173C-A14A-83F1-8E28CB21C7AA}" srcOrd="1" destOrd="0" presId="urn:microsoft.com/office/officeart/2005/8/layout/hierarchy2"/>
    <dgm:cxn modelId="{F8422171-D82D-E54E-8C41-D4ED012735B5}" type="presParOf" srcId="{244BC376-173C-A14A-83F1-8E28CB21C7AA}" destId="{6BF1944D-ECA6-CB43-94A0-E843C5FE5561}" srcOrd="0" destOrd="0" presId="urn:microsoft.com/office/officeart/2005/8/layout/hierarchy2"/>
    <dgm:cxn modelId="{42970E87-024B-5148-8D60-EFE99D5E185A}" type="presParOf" srcId="{244BC376-173C-A14A-83F1-8E28CB21C7AA}" destId="{321B4C61-BBC1-2C42-8D1F-9C415FEDA000}" srcOrd="1" destOrd="0" presId="urn:microsoft.com/office/officeart/2005/8/layout/hierarchy2"/>
    <dgm:cxn modelId="{9F239507-1978-854D-9F38-28CE452D64A1}" type="presParOf" srcId="{BD620DCE-C408-B847-BCE6-147F92950773}" destId="{56BF0FEA-FF2E-534E-A7F7-6F277E4A8B38}" srcOrd="2" destOrd="0" presId="urn:microsoft.com/office/officeart/2005/8/layout/hierarchy2"/>
    <dgm:cxn modelId="{7921AA28-709E-2641-82AA-EBFB79005F48}" type="presParOf" srcId="{56BF0FEA-FF2E-534E-A7F7-6F277E4A8B38}" destId="{0A898D33-994B-8A48-9912-A5A80505F394}" srcOrd="0" destOrd="0" presId="urn:microsoft.com/office/officeart/2005/8/layout/hierarchy2"/>
    <dgm:cxn modelId="{4EA19D1E-C394-1B45-B760-A0E8FF38CB21}" type="presParOf" srcId="{BD620DCE-C408-B847-BCE6-147F92950773}" destId="{751FEF46-70AE-674E-B199-6A555FF737EA}" srcOrd="3" destOrd="0" presId="urn:microsoft.com/office/officeart/2005/8/layout/hierarchy2"/>
    <dgm:cxn modelId="{EFAA89F3-A590-AA4A-936A-CCCEA12972D1}" type="presParOf" srcId="{751FEF46-70AE-674E-B199-6A555FF737EA}" destId="{BA10FAB0-C1E4-444B-B87B-31B1536D3E9E}" srcOrd="0" destOrd="0" presId="urn:microsoft.com/office/officeart/2005/8/layout/hierarchy2"/>
    <dgm:cxn modelId="{AA9902C6-0F4A-374E-A317-2613096B1EBC}" type="presParOf" srcId="{751FEF46-70AE-674E-B199-6A555FF737EA}" destId="{491A2B5C-B6E7-8140-90AD-AD922A424845}" srcOrd="1" destOrd="0" presId="urn:microsoft.com/office/officeart/2005/8/layout/hierarchy2"/>
    <dgm:cxn modelId="{08CB953B-EF32-0248-9B60-EAEF5734E801}" type="presParOf" srcId="{56C8DA52-D818-3042-8F91-3E66346B8CE0}" destId="{82A7EC91-C912-0A4B-B6EC-C0978F545428}" srcOrd="2" destOrd="0" presId="urn:microsoft.com/office/officeart/2005/8/layout/hierarchy2"/>
    <dgm:cxn modelId="{775E2ACF-B1F8-0B45-9B5A-4B5E638EA421}" type="presParOf" srcId="{82A7EC91-C912-0A4B-B6EC-C0978F545428}" destId="{A53807E1-7A45-2A44-9D19-ABD300FA8739}" srcOrd="0" destOrd="0" presId="urn:microsoft.com/office/officeart/2005/8/layout/hierarchy2"/>
    <dgm:cxn modelId="{93E48550-5974-A54B-80CE-DD9F8A413398}" type="presParOf" srcId="{56C8DA52-D818-3042-8F91-3E66346B8CE0}" destId="{B120E0AC-A2DE-9A42-B431-A62B8AADA35E}" srcOrd="3" destOrd="0" presId="urn:microsoft.com/office/officeart/2005/8/layout/hierarchy2"/>
    <dgm:cxn modelId="{8F3C7ECD-66BC-3746-BD51-99DB5DE9E6D6}" type="presParOf" srcId="{B120E0AC-A2DE-9A42-B431-A62B8AADA35E}" destId="{01D1F2FB-DA5F-AA4C-840D-A603BA996463}" srcOrd="0" destOrd="0" presId="urn:microsoft.com/office/officeart/2005/8/layout/hierarchy2"/>
    <dgm:cxn modelId="{CD0F98BE-7267-8A47-9A4C-71B8E0598B11}" type="presParOf" srcId="{B120E0AC-A2DE-9A42-B431-A62B8AADA35E}" destId="{B81EB2AE-723B-0B4B-9E93-E1C5EE0FE1BA}" srcOrd="1" destOrd="0" presId="urn:microsoft.com/office/officeart/2005/8/layout/hierarchy2"/>
    <dgm:cxn modelId="{DE9624BC-8416-6546-97A0-C5AC9B94F229}" type="presParOf" srcId="{B81EB2AE-723B-0B4B-9E93-E1C5EE0FE1BA}" destId="{4B1BA72D-7BB9-9446-A061-D1486855DDE3}" srcOrd="0" destOrd="0" presId="urn:microsoft.com/office/officeart/2005/8/layout/hierarchy2"/>
    <dgm:cxn modelId="{C6BB3BEC-6CF3-E848-B6DF-10DBBC9E55E0}" type="presParOf" srcId="{4B1BA72D-7BB9-9446-A061-D1486855DDE3}" destId="{92C081A8-748A-A342-9939-A9D4DFCB392E}" srcOrd="0" destOrd="0" presId="urn:microsoft.com/office/officeart/2005/8/layout/hierarchy2"/>
    <dgm:cxn modelId="{DC6A4691-0D74-C94B-8B42-845B7117FCA4}" type="presParOf" srcId="{B81EB2AE-723B-0B4B-9E93-E1C5EE0FE1BA}" destId="{0FC38B02-E44E-7449-9FEF-12FC947653B2}" srcOrd="1" destOrd="0" presId="urn:microsoft.com/office/officeart/2005/8/layout/hierarchy2"/>
    <dgm:cxn modelId="{06066EBD-E58D-454A-9D84-043C4BDC1E09}" type="presParOf" srcId="{0FC38B02-E44E-7449-9FEF-12FC947653B2}" destId="{741A2403-93F7-1449-B145-66223973B071}" srcOrd="0" destOrd="0" presId="urn:microsoft.com/office/officeart/2005/8/layout/hierarchy2"/>
    <dgm:cxn modelId="{6F428AFC-F48A-EC40-9D3D-E245FE15A676}" type="presParOf" srcId="{0FC38B02-E44E-7449-9FEF-12FC947653B2}" destId="{C6B9B8EA-39B6-C14C-813E-4C1F70B49E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AAE99-D682-5A4E-BE29-55659639E20A}">
      <dsp:nvSpPr>
        <dsp:cNvPr id="0" name=""/>
        <dsp:cNvSpPr/>
      </dsp:nvSpPr>
      <dsp:spPr>
        <a:xfrm>
          <a:off x="996" y="2783685"/>
          <a:ext cx="1344672" cy="672336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40000" dist="23000" dir="5400000" rotWithShape="0">
            <a:schemeClr val="bg1">
              <a:alpha val="3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tx1"/>
              </a:solidFill>
            </a:rPr>
            <a:t>Cause</a:t>
          </a:r>
          <a:endParaRPr lang="en-US" sz="3700" kern="1200" dirty="0">
            <a:solidFill>
              <a:schemeClr val="tx1"/>
            </a:solidFill>
          </a:endParaRPr>
        </a:p>
      </dsp:txBody>
      <dsp:txXfrm>
        <a:off x="20688" y="2803377"/>
        <a:ext cx="1305288" cy="632952"/>
      </dsp:txXfrm>
    </dsp:sp>
    <dsp:sp modelId="{3E29673B-8698-904F-AE47-064C8980BD00}">
      <dsp:nvSpPr>
        <dsp:cNvPr id="0" name=""/>
        <dsp:cNvSpPr/>
      </dsp:nvSpPr>
      <dsp:spPr>
        <a:xfrm rot="18770822">
          <a:off x="1219137" y="2819570"/>
          <a:ext cx="79093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790933" y="1033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594830" y="2810134"/>
        <a:ext cx="39546" cy="39546"/>
      </dsp:txXfrm>
    </dsp:sp>
    <dsp:sp modelId="{FED6AE8A-D471-0F4F-B2D7-11128501FDAE}">
      <dsp:nvSpPr>
        <dsp:cNvPr id="0" name=""/>
        <dsp:cNvSpPr/>
      </dsp:nvSpPr>
      <dsp:spPr>
        <a:xfrm>
          <a:off x="1883538" y="2203794"/>
          <a:ext cx="1344672" cy="672336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tx1"/>
              </a:solidFill>
            </a:rPr>
            <a:t>Effect</a:t>
          </a:r>
          <a:endParaRPr lang="en-US" sz="3700" kern="1200" dirty="0">
            <a:solidFill>
              <a:schemeClr val="tx1"/>
            </a:solidFill>
          </a:endParaRPr>
        </a:p>
      </dsp:txBody>
      <dsp:txXfrm>
        <a:off x="1903230" y="2223486"/>
        <a:ext cx="1305288" cy="632952"/>
      </dsp:txXfrm>
    </dsp:sp>
    <dsp:sp modelId="{3E203FD1-C8FF-9244-A2D2-16C51DF1BF90}">
      <dsp:nvSpPr>
        <dsp:cNvPr id="0" name=""/>
        <dsp:cNvSpPr/>
      </dsp:nvSpPr>
      <dsp:spPr>
        <a:xfrm rot="19457599">
          <a:off x="3165951" y="2336328"/>
          <a:ext cx="662387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662387" y="103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80586" y="2330106"/>
        <a:ext cx="33119" cy="33119"/>
      </dsp:txXfrm>
    </dsp:sp>
    <dsp:sp modelId="{6BF1944D-ECA6-CB43-94A0-E843C5FE5561}">
      <dsp:nvSpPr>
        <dsp:cNvPr id="0" name=""/>
        <dsp:cNvSpPr/>
      </dsp:nvSpPr>
      <dsp:spPr>
        <a:xfrm>
          <a:off x="3766080" y="1817201"/>
          <a:ext cx="1344672" cy="672336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 </a:t>
          </a:r>
          <a:endParaRPr lang="en-US" sz="3700" kern="1200" dirty="0"/>
        </a:p>
      </dsp:txBody>
      <dsp:txXfrm>
        <a:off x="3785772" y="1836893"/>
        <a:ext cx="1305288" cy="632952"/>
      </dsp:txXfrm>
    </dsp:sp>
    <dsp:sp modelId="{56BF0FEA-FF2E-534E-A7F7-6F277E4A8B38}">
      <dsp:nvSpPr>
        <dsp:cNvPr id="0" name=""/>
        <dsp:cNvSpPr/>
      </dsp:nvSpPr>
      <dsp:spPr>
        <a:xfrm rot="2142401">
          <a:off x="3165951" y="2722921"/>
          <a:ext cx="662387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662387" y="103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80586" y="2716700"/>
        <a:ext cx="33119" cy="33119"/>
      </dsp:txXfrm>
    </dsp:sp>
    <dsp:sp modelId="{BA10FAB0-C1E4-444B-B87B-31B1536D3E9E}">
      <dsp:nvSpPr>
        <dsp:cNvPr id="0" name=""/>
        <dsp:cNvSpPr/>
      </dsp:nvSpPr>
      <dsp:spPr>
        <a:xfrm>
          <a:off x="3766080" y="2590388"/>
          <a:ext cx="1344672" cy="672336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 </a:t>
          </a:r>
          <a:endParaRPr lang="en-US" sz="3700" kern="1200" dirty="0"/>
        </a:p>
      </dsp:txBody>
      <dsp:txXfrm>
        <a:off x="3785772" y="2610080"/>
        <a:ext cx="1305288" cy="632952"/>
      </dsp:txXfrm>
    </dsp:sp>
    <dsp:sp modelId="{82A7EC91-C912-0A4B-B6EC-C0978F545428}">
      <dsp:nvSpPr>
        <dsp:cNvPr id="0" name=""/>
        <dsp:cNvSpPr/>
      </dsp:nvSpPr>
      <dsp:spPr>
        <a:xfrm rot="2829178">
          <a:off x="1219137" y="3399460"/>
          <a:ext cx="79093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790933" y="1033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594830" y="3390024"/>
        <a:ext cx="39546" cy="39546"/>
      </dsp:txXfrm>
    </dsp:sp>
    <dsp:sp modelId="{01D1F2FB-DA5F-AA4C-840D-A603BA996463}">
      <dsp:nvSpPr>
        <dsp:cNvPr id="0" name=""/>
        <dsp:cNvSpPr/>
      </dsp:nvSpPr>
      <dsp:spPr>
        <a:xfrm>
          <a:off x="1883538" y="3363575"/>
          <a:ext cx="1344672" cy="672336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chemeClr val="tx1"/>
              </a:solidFill>
            </a:rPr>
            <a:t>Effect</a:t>
          </a:r>
          <a:endParaRPr lang="en-US" sz="3700" kern="1200" dirty="0">
            <a:solidFill>
              <a:schemeClr val="tx1"/>
            </a:solidFill>
          </a:endParaRPr>
        </a:p>
      </dsp:txBody>
      <dsp:txXfrm>
        <a:off x="1903230" y="3383267"/>
        <a:ext cx="1305288" cy="632952"/>
      </dsp:txXfrm>
    </dsp:sp>
    <dsp:sp modelId="{4B1BA72D-7BB9-9446-A061-D1486855DDE3}">
      <dsp:nvSpPr>
        <dsp:cNvPr id="0" name=""/>
        <dsp:cNvSpPr/>
      </dsp:nvSpPr>
      <dsp:spPr>
        <a:xfrm>
          <a:off x="3228211" y="3689405"/>
          <a:ext cx="53786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537869" y="1033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83699" y="3686296"/>
        <a:ext cx="26893" cy="26893"/>
      </dsp:txXfrm>
    </dsp:sp>
    <dsp:sp modelId="{741A2403-93F7-1449-B145-66223973B071}">
      <dsp:nvSpPr>
        <dsp:cNvPr id="0" name=""/>
        <dsp:cNvSpPr/>
      </dsp:nvSpPr>
      <dsp:spPr>
        <a:xfrm>
          <a:off x="3766080" y="3363575"/>
          <a:ext cx="1344672" cy="672336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 </a:t>
          </a:r>
          <a:endParaRPr lang="en-US" sz="3700" kern="1200" dirty="0"/>
        </a:p>
      </dsp:txBody>
      <dsp:txXfrm>
        <a:off x="3785772" y="3383267"/>
        <a:ext cx="1305288" cy="632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6D8F5-A2D3-41B7-AE9B-1DE81BAB6513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Reven &amp; Flood, IRC Fall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D42F4-953B-4987-9AFA-AE8627C060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67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4B284-81CD-D444-82F6-0284BC5F7A34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Reven &amp; Flood, IRC Fall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5659C-118E-1945-B6FA-70A2CD61D0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106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9C9609-8EEF-E246-AC80-F52C302E1C2D}" type="slidenum">
              <a:rPr lang="en-US"/>
              <a:pPr/>
              <a:t>1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Reven &amp; Flood, IRC Fall 2014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659C-118E-1945-B6FA-70A2CD61D03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Reven &amp; Flood, IRC Fall 2014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659C-118E-1945-B6FA-70A2CD61D03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Reven &amp; Flood, IRC Fall 2014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659C-118E-1945-B6FA-70A2CD61D03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Reven &amp; Flood, IRC Fall 2014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0E5E72-96C2-6541-B5C1-41685C678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EE7A6-CC7D-8C4C-890F-473B36CECEAC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28BB9-343B-6C44-9B73-2B3AEFD22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mreven@eiu.edu" TargetMode="External"/><Relationship Id="rId4" Type="http://schemas.openxmlformats.org/officeDocument/2006/relationships/hyperlink" Target="mailto:adflood@eiu.edu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K/5/" TargetMode="External"/><Relationship Id="rId4" Type="http://schemas.openxmlformats.org/officeDocument/2006/relationships/hyperlink" Target="http://www.corestandards.org/ELA-Literacy/RI/1/5/" TargetMode="External"/><Relationship Id="rId5" Type="http://schemas.openxmlformats.org/officeDocument/2006/relationships/hyperlink" Target="http://www.corestandards.org/ELA-Literacy/RI/2/5/" TargetMode="External"/><Relationship Id="rId6" Type="http://schemas.openxmlformats.org/officeDocument/2006/relationships/hyperlink" Target="http://www.corestandards.org/ELA-Literacy/RI/3/5/" TargetMode="External"/><Relationship Id="rId7" Type="http://schemas.openxmlformats.org/officeDocument/2006/relationships/hyperlink" Target="http://www.corestandards.org/ELA-Literacy/RI/4/5/" TargetMode="External"/><Relationship Id="rId8" Type="http://schemas.openxmlformats.org/officeDocument/2006/relationships/hyperlink" Target="http://www.corestandards.org/ELA-Literacy/RI/5/5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restandards.org/ELA-Literacy/RL/5/5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1/5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orestandards.org/ELA-Literacy/RL/1/5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5/4/" TargetMode="External"/><Relationship Id="rId4" Type="http://schemas.openxmlformats.org/officeDocument/2006/relationships/image" Target="../media/image23.pn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orestandards.org/ELA-Literacy/RL/5/4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2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1/9/" TargetMode="External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orestandards.org/ELA-Literacy/RL/1/9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isbe.net/common_core/pls/level1/pdf/ela-literacy-appx-b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2/6/" TargetMode="External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orestandards.org/ELA-Literacy/RL/2/6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ELA-Literacy/RI/2/9/" TargetMode="Externa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corestandards.org/ELA-Literacy/RL/2/9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0308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i="1" dirty="0" smtClean="0"/>
              <a:t>Common Core Common Sense: Creating Cross-Curricular Teachable Moments</a:t>
            </a:r>
            <a:endParaRPr lang="en-US" sz="3600" b="1" i="1" dirty="0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sz="half" idx="2"/>
          </p:nvPr>
        </p:nvSpPr>
        <p:spPr>
          <a:xfrm>
            <a:off x="2247899" y="1230086"/>
            <a:ext cx="4539343" cy="5627914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</a:pPr>
            <a:r>
              <a:rPr lang="en-US" sz="2400" dirty="0" smtClean="0">
                <a:latin typeface="Arial Narrow" charset="0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en-US" b="1" i="1" dirty="0" smtClean="0">
                <a:latin typeface="Arial Narrow" charset="0"/>
              </a:rPr>
              <a:t>Illinois Reading Council Conference</a:t>
            </a:r>
          </a:p>
          <a:p>
            <a:pPr algn="ctr" eaLnBrk="1" hangingPunct="1">
              <a:buFontTx/>
              <a:buNone/>
            </a:pPr>
            <a:endParaRPr lang="en-US" sz="2400" b="1" dirty="0" smtClean="0">
              <a:latin typeface="Arial Narrow" charset="0"/>
            </a:endParaRPr>
          </a:p>
          <a:p>
            <a:pPr algn="ctr" eaLnBrk="1" hangingPunct="1">
              <a:buFontTx/>
              <a:buNone/>
            </a:pPr>
            <a:r>
              <a:rPr lang="en-US" sz="2595" b="1" i="1" dirty="0" smtClean="0">
                <a:latin typeface="Arial Narrow" charset="0"/>
              </a:rPr>
              <a:t>Springfield, IL</a:t>
            </a:r>
          </a:p>
          <a:p>
            <a:pPr algn="ctr" eaLnBrk="1" hangingPunct="1">
              <a:buFontTx/>
              <a:buNone/>
            </a:pPr>
            <a:r>
              <a:rPr lang="en-US" sz="2400" i="1" dirty="0" smtClean="0">
                <a:latin typeface="Arial Narrow" charset="0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en-US" sz="2400" b="1" i="1" dirty="0" smtClean="0">
                <a:latin typeface="Arial Narrow" charset="0"/>
              </a:rPr>
              <a:t>October 2, 2014</a:t>
            </a:r>
          </a:p>
          <a:p>
            <a:pPr algn="ctr">
              <a:buNone/>
            </a:pPr>
            <a:endParaRPr lang="en-US" sz="2400" b="1" i="1" dirty="0" smtClean="0">
              <a:latin typeface="Arial Narrow" charset="0"/>
            </a:endParaRPr>
          </a:p>
          <a:p>
            <a:pPr algn="ctr">
              <a:buNone/>
            </a:pPr>
            <a:r>
              <a:rPr lang="en-US" sz="3000" b="1" i="1" dirty="0" smtClean="0">
                <a:latin typeface="Arial Narrow" charset="0"/>
              </a:rPr>
              <a:t> Linda </a:t>
            </a:r>
            <a:r>
              <a:rPr lang="en-US" sz="3000" b="1" i="1" dirty="0" err="1" smtClean="0">
                <a:latin typeface="Arial Narrow" charset="0"/>
              </a:rPr>
              <a:t>Reven</a:t>
            </a:r>
            <a:endParaRPr lang="en-US" sz="3000" b="1" i="1" dirty="0" smtClean="0">
              <a:latin typeface="Arial Narrow" charset="0"/>
            </a:endParaRPr>
          </a:p>
          <a:p>
            <a:pPr algn="ctr">
              <a:buNone/>
            </a:pPr>
            <a:r>
              <a:rPr lang="en-US" sz="3000" b="1" i="1" dirty="0" smtClean="0">
                <a:latin typeface="Arial Narrow" charset="0"/>
              </a:rPr>
              <a:t> April Flood</a:t>
            </a:r>
          </a:p>
          <a:p>
            <a:pPr algn="ctr">
              <a:buNone/>
            </a:pPr>
            <a:r>
              <a:rPr lang="en-US" sz="2400" b="1" i="1" dirty="0" smtClean="0">
                <a:latin typeface="Arial Narrow" charset="0"/>
              </a:rPr>
              <a:t>Eastern Illinois University</a:t>
            </a:r>
          </a:p>
          <a:p>
            <a:pPr algn="ctr">
              <a:buNone/>
            </a:pPr>
            <a:r>
              <a:rPr lang="en-US" sz="2400" b="1" dirty="0" smtClean="0">
                <a:latin typeface="Arial Narrow" charset="0"/>
              </a:rPr>
              <a:t> </a:t>
            </a:r>
            <a:r>
              <a:rPr lang="en-US" sz="2400" b="1" dirty="0" smtClean="0">
                <a:latin typeface="Arial Narrow" charset="0"/>
                <a:hlinkClick r:id="rId3"/>
              </a:rPr>
              <a:t>lm</a:t>
            </a:r>
            <a:r>
              <a:rPr lang="en-US" sz="2400" dirty="0" smtClean="0">
                <a:latin typeface="Arial Narrow" charset="0"/>
                <a:hlinkClick r:id="rId3"/>
              </a:rPr>
              <a:t>reven@eiu.edu</a:t>
            </a:r>
            <a:endParaRPr lang="en-US" sz="2400" dirty="0">
              <a:latin typeface="Arial Narrow" charset="0"/>
            </a:endParaRPr>
          </a:p>
          <a:p>
            <a:pPr algn="ctr">
              <a:buNone/>
            </a:pPr>
            <a:r>
              <a:rPr lang="en-US" sz="2400" dirty="0" smtClean="0">
                <a:latin typeface="Arial Narrow" charset="0"/>
                <a:hlinkClick r:id="rId4"/>
              </a:rPr>
              <a:t>adflood@eiu.edu</a:t>
            </a:r>
            <a:endParaRPr lang="en-US" sz="2400" dirty="0" smtClean="0">
              <a:latin typeface="Arial Narrow" charset="0"/>
            </a:endParaRPr>
          </a:p>
          <a:p>
            <a:pPr algn="ctr">
              <a:buNone/>
            </a:pPr>
            <a:endParaRPr lang="en-US" sz="2400" dirty="0" smtClean="0">
              <a:latin typeface="Arial Narrow" charset="0"/>
            </a:endParaRPr>
          </a:p>
          <a:p>
            <a:pPr algn="ctr">
              <a:buNone/>
            </a:pPr>
            <a:r>
              <a:rPr lang="en-US" sz="2400" dirty="0" smtClean="0">
                <a:latin typeface="Arial Narrow" charset="0"/>
              </a:rPr>
              <a:t>	</a:t>
            </a:r>
          </a:p>
          <a:p>
            <a:pPr algn="ctr">
              <a:buNone/>
            </a:pPr>
            <a:endParaRPr lang="en-US" sz="2400" dirty="0" smtClean="0">
              <a:latin typeface="Arial Narrow" charset="0"/>
            </a:endParaRPr>
          </a:p>
          <a:p>
            <a:pPr algn="ctr" eaLnBrk="1" hangingPunct="1">
              <a:buFontTx/>
              <a:buNone/>
            </a:pPr>
            <a:endParaRPr lang="en-US" sz="2400" dirty="0" smtClean="0">
              <a:latin typeface="Arial Narrow" charset="0"/>
            </a:endParaRPr>
          </a:p>
          <a:p>
            <a:pPr eaLnBrk="1" hangingPunct="1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52399"/>
            <a:ext cx="6858000" cy="662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91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7769207"/>
              </p:ext>
            </p:extLst>
          </p:nvPr>
        </p:nvGraphicFramePr>
        <p:xfrm>
          <a:off x="135469" y="186269"/>
          <a:ext cx="8890000" cy="6570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26" name="Document" r:id="rId3" imgW="7505424" imgH="8064203" progId="Word.Document.12">
                  <p:link updateAutomatic="1"/>
                </p:oleObj>
              </mc:Choice>
              <mc:Fallback>
                <p:oleObj name="Document" r:id="rId3" imgW="7505424" imgH="8064203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69" y="186269"/>
                        <a:ext cx="8890000" cy="6570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Reading </a:t>
            </a:r>
            <a:r>
              <a:rPr lang="en-US" sz="4000" b="1" dirty="0" smtClean="0"/>
              <a:t>&gt;&gt;</a:t>
            </a:r>
            <a:r>
              <a:rPr lang="en-US" b="1" dirty="0" smtClean="0"/>
              <a:t> Informational Text: </a:t>
            </a:r>
            <a:br>
              <a:rPr lang="en-US" b="1" dirty="0" smtClean="0"/>
            </a:br>
            <a:r>
              <a:rPr lang="en-US" b="1" dirty="0" smtClean="0"/>
              <a:t>Craft and Structure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0000" lnSpcReduction="20000"/>
          </a:bodyPr>
          <a:lstStyle/>
          <a:p>
            <a:r>
              <a:rPr lang="en-US" sz="5053" dirty="0" smtClean="0">
                <a:hlinkClick r:id="rId2"/>
              </a:rPr>
              <a:t>CCSS.ELA-Literacy.RI.5.5</a:t>
            </a:r>
            <a:r>
              <a:rPr lang="en-US" sz="5053" dirty="0" smtClean="0"/>
              <a:t> Explain how a series of chapters, scenes, or stanzas fits together to provide the overall structure of a particular story, drama, or poem. </a:t>
            </a:r>
            <a:r>
              <a:rPr lang="en-US" sz="4364" dirty="0" smtClean="0"/>
              <a:t> 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3"/>
              </a:rPr>
              <a:t>CCSS.ELA-Literacy.RI.K.5</a:t>
            </a:r>
            <a:r>
              <a:rPr lang="en-US" sz="4500" dirty="0" smtClean="0"/>
              <a:t> Identify the front cover, back cover, and title page of a book. 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4"/>
              </a:rPr>
              <a:t>CCSS.ELA-Literacy.RI.1.5</a:t>
            </a:r>
            <a:r>
              <a:rPr lang="en-US" sz="4500" dirty="0" smtClean="0"/>
              <a:t> Know and use various text features (e.g., headings, tables of contents, glossaries, electronic menus, icons) to locate key facts or information in a text. 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5"/>
              </a:rPr>
              <a:t>CCSS.ELA-Literacy.RI.2.5</a:t>
            </a:r>
            <a:r>
              <a:rPr lang="en-US" sz="4500" dirty="0" smtClean="0"/>
              <a:t> Know and use various text features (e.g., captions, bold print, subheadings, glossaries, indexes, electronic menus, icons) to locate key facts or information in a text efficiently.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6"/>
              </a:rPr>
              <a:t>CCSS.ELA-Literacy.RI.3.5</a:t>
            </a:r>
            <a:r>
              <a:rPr lang="en-US" sz="4500" dirty="0" smtClean="0"/>
              <a:t> Use text features and search tools (e.g., key words, sidebars, hyperlinks) to locate information relevant to a given topic efficiently. 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7"/>
              </a:rPr>
              <a:t>CCSS.ELA-Literacy.RI.4.5</a:t>
            </a:r>
            <a:r>
              <a:rPr lang="en-US" sz="4500" dirty="0" smtClean="0"/>
              <a:t> </a:t>
            </a:r>
            <a:r>
              <a:rPr lang="en-US" sz="4500" b="1" dirty="0" smtClean="0"/>
              <a:t>Describe the overall structure (e.g., chronology, comparison, cause/effect, problem/solution) of events, ideas, concepts, or information in a text or part of a text. </a:t>
            </a:r>
          </a:p>
          <a:p>
            <a:pPr marL="971550" lvl="1" indent="-514350">
              <a:buFont typeface="Wingdings" charset="2"/>
              <a:buChar char="ü"/>
            </a:pPr>
            <a:r>
              <a:rPr lang="en-US" sz="4500" dirty="0" smtClean="0">
                <a:hlinkClick r:id="rId8"/>
              </a:rPr>
              <a:t>CCSS.ELA-Literacy.RI.5.5</a:t>
            </a:r>
            <a:r>
              <a:rPr lang="en-US" sz="4500" dirty="0" smtClean="0"/>
              <a:t> Compare and contrast the overall structure (e.g., chronology, comparison, cause/effect, problem/solution) of events, ideas, concepts, or information in two or more texts.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Description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79" y="2365298"/>
            <a:ext cx="3459743" cy="254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906" y="1239151"/>
            <a:ext cx="5964047" cy="45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Sequence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7459" y="846621"/>
            <a:ext cx="6597916" cy="47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66" y="2388065"/>
            <a:ext cx="3332321" cy="25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Compare/</a:t>
            </a:r>
            <a:br>
              <a:rPr lang="en-US" sz="4000" dirty="0" smtClean="0"/>
            </a:br>
            <a:r>
              <a:rPr lang="en-US" sz="4000" dirty="0" smtClean="0"/>
              <a:t>Contrast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298" y="273050"/>
            <a:ext cx="5111750" cy="634099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   Venn Diagram</a:t>
            </a:r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   H-Map</a:t>
            </a:r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   Card Sort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53" y="2338880"/>
            <a:ext cx="3396679" cy="273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84265" y="15799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18" y="842022"/>
            <a:ext cx="2970269" cy="226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522" y="3531596"/>
            <a:ext cx="2968393" cy="223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7187" y="3327556"/>
            <a:ext cx="145561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hatch from eggs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4509" y="1122684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whale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74584" y="1151222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human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1458" y="2050169"/>
            <a:ext cx="145561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cold- blooded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3051" y="2041788"/>
            <a:ext cx="145561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warm-</a:t>
            </a:r>
          </a:p>
          <a:p>
            <a:pPr algn="ctr"/>
            <a:r>
              <a:rPr lang="en-US" dirty="0" smtClean="0">
                <a:latin typeface="Arial Black"/>
                <a:cs typeface="Arial Black"/>
              </a:rPr>
              <a:t>blooded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7397" y="2004869"/>
            <a:ext cx="145561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warm-</a:t>
            </a:r>
          </a:p>
          <a:p>
            <a:pPr algn="ctr"/>
            <a:r>
              <a:rPr lang="en-US" dirty="0" smtClean="0">
                <a:latin typeface="Arial Black"/>
                <a:cs typeface="Arial Black"/>
              </a:rPr>
              <a:t>blooded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5729" y="1108415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fish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7322" y="3404789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born alive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1668" y="3419058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born alive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1593" y="4409093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baleen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 rot="19864235">
            <a:off x="1270099" y="5209816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hair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3" name="TextBox 12"/>
          <p:cNvSpPr txBox="1"/>
          <p:nvPr/>
        </p:nvSpPr>
        <p:spPr>
          <a:xfrm rot="20329040">
            <a:off x="646763" y="5094005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hair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4" name="TextBox 13"/>
          <p:cNvSpPr txBox="1"/>
          <p:nvPr/>
        </p:nvSpPr>
        <p:spPr>
          <a:xfrm rot="19617670">
            <a:off x="3691593" y="5713849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mammal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402" y="6080796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mammal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6" name="TextBox 15"/>
          <p:cNvSpPr txBox="1"/>
          <p:nvPr/>
        </p:nvSpPr>
        <p:spPr>
          <a:xfrm rot="2462247">
            <a:off x="7001883" y="4658828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swim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7" name="TextBox 16"/>
          <p:cNvSpPr txBox="1"/>
          <p:nvPr/>
        </p:nvSpPr>
        <p:spPr>
          <a:xfrm rot="2295228">
            <a:off x="6593101" y="4820061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swim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8" name="TextBox 17"/>
          <p:cNvSpPr txBox="1"/>
          <p:nvPr/>
        </p:nvSpPr>
        <p:spPr>
          <a:xfrm rot="2600783">
            <a:off x="6577971" y="5352510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swim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68610" y="6265462"/>
            <a:ext cx="14556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/>
                <a:cs typeface="Arial Black"/>
              </a:rPr>
              <a:t>blubber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38912" y="228303"/>
            <a:ext cx="3925519" cy="58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 Black"/>
                <a:cs typeface="Arial Black"/>
              </a:rPr>
              <a:t>Card Sort</a:t>
            </a:r>
            <a:endParaRPr lang="en-US" sz="32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868" y="273049"/>
            <a:ext cx="3240646" cy="203346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Cause/Effect</a:t>
            </a:r>
            <a:br>
              <a:rPr lang="en-US" sz="4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05006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sz="40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867" y="2266641"/>
            <a:ext cx="3198077" cy="235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462097"/>
              </p:ext>
            </p:extLst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868" y="273049"/>
            <a:ext cx="3240646" cy="203346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Problem/</a:t>
            </a:r>
            <a:br>
              <a:rPr lang="en-US" sz="4000" dirty="0" smtClean="0"/>
            </a:br>
            <a:r>
              <a:rPr lang="en-US" sz="4000" dirty="0" smtClean="0"/>
              <a:t>Solution</a:t>
            </a:r>
            <a:br>
              <a:rPr lang="en-US" sz="4000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05006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714" y="2306516"/>
            <a:ext cx="6320820" cy="2237143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6077" y="2266641"/>
            <a:ext cx="2855656" cy="235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31029" y="1741714"/>
            <a:ext cx="549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Problem                                                  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07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868" y="273049"/>
            <a:ext cx="3240646" cy="203346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Question/</a:t>
            </a:r>
            <a:br>
              <a:rPr lang="en-US" sz="4000" dirty="0" smtClean="0"/>
            </a:br>
            <a:r>
              <a:rPr lang="en-US" sz="4000" dirty="0" smtClean="0"/>
              <a:t>Answer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05006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628" y="1302903"/>
            <a:ext cx="3690257" cy="4970045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470" y="1968250"/>
            <a:ext cx="2578671" cy="37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589" y="366832"/>
            <a:ext cx="1009220" cy="123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6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35755"/>
            <a:ext cx="8229600" cy="1143000"/>
          </a:xfrm>
        </p:spPr>
        <p:txBody>
          <a:bodyPr/>
          <a:lstStyle/>
          <a:p>
            <a:r>
              <a:rPr lang="en-US" b="1" dirty="0" smtClean="0"/>
              <a:t>Craft and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068625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Literature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46216" y="1721345"/>
            <a:ext cx="4251172" cy="4381852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CCSS.ELA-Literacy.RL.1.5</a:t>
            </a:r>
            <a:r>
              <a:rPr lang="en-US" dirty="0" smtClean="0"/>
              <a:t> Explain major differences between books that tell stories and books that give information, drawing on a wide reading of a range of text types.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1042709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Informational Text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695429"/>
            <a:ext cx="4283536" cy="508591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CCSS.ELA-Literacy.RI.1.5</a:t>
            </a:r>
            <a:r>
              <a:rPr lang="en-US" dirty="0" smtClean="0"/>
              <a:t> Know and use various text features (e.g., headings, tables of contents, glossaries, electronic menus, icons) to locate key facts or information in a text. </a:t>
            </a:r>
            <a:endParaRPr lang="en-US" dirty="0"/>
          </a:p>
        </p:txBody>
      </p:sp>
      <p:pic>
        <p:nvPicPr>
          <p:cNvPr id="12" name="Picture 2" descr="http://www.doinggoodtogether.org/wp-content/uploads/swimm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040" y="4454735"/>
            <a:ext cx="1204160" cy="154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892" y="4454735"/>
            <a:ext cx="1440041" cy="130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Scholastic Question and Answer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dirty="0" smtClean="0"/>
              <a:t>Can you hear a shout in space?</a:t>
            </a:r>
            <a:endParaRPr lang="en-US" b="1" i="1" dirty="0"/>
          </a:p>
          <a:p>
            <a:r>
              <a:rPr lang="en-US" b="1" i="1" dirty="0" smtClean="0"/>
              <a:t>Why do volcanoes blow their tops? </a:t>
            </a:r>
          </a:p>
          <a:p>
            <a:r>
              <a:rPr lang="en-US" b="1" i="1" dirty="0" smtClean="0"/>
              <a:t>Can it rain cats and dogs? </a:t>
            </a:r>
          </a:p>
          <a:p>
            <a:r>
              <a:rPr lang="en-US" b="1" i="1" dirty="0" smtClean="0"/>
              <a:t>Where did the butterfly get its name?</a:t>
            </a:r>
          </a:p>
          <a:p>
            <a:r>
              <a:rPr lang="en-US" b="1" i="1" dirty="0" smtClean="0"/>
              <a:t>Why don’t haircuts hurt?</a:t>
            </a:r>
          </a:p>
          <a:p>
            <a:r>
              <a:rPr lang="en-US" b="1" i="1" dirty="0" smtClean="0"/>
              <a:t>How do frogs swallow with their eyes?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 </a:t>
            </a:r>
            <a:endParaRPr lang="en-US" sz="2000" i="1" dirty="0"/>
          </a:p>
          <a:p>
            <a:pPr marL="0" indent="0" algn="ctr">
              <a:buNone/>
            </a:pPr>
            <a:r>
              <a:rPr lang="en-US" i="1" dirty="0" smtClean="0"/>
              <a:t>Authors:  Melvin and Gilda Berger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106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20129"/>
            <a:ext cx="8229600" cy="1197352"/>
          </a:xfrm>
        </p:spPr>
        <p:txBody>
          <a:bodyPr/>
          <a:lstStyle/>
          <a:p>
            <a:r>
              <a:rPr lang="en-US" b="1" dirty="0" smtClean="0"/>
              <a:t>Craft and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729965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Literature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46216" y="1535082"/>
            <a:ext cx="4251172" cy="4381852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CCSS.ELA-Literacy.RL.5.4</a:t>
            </a:r>
            <a:r>
              <a:rPr lang="en-US" dirty="0" smtClean="0"/>
              <a:t> Determine the meaning of words and phrases as they are used in a text, including figurative language such as metaphors and similes.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1042709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Informational Text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492233"/>
            <a:ext cx="4283536" cy="508591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CCSS.ELA-Literacy.RI.5.4</a:t>
            </a:r>
            <a:r>
              <a:rPr lang="en-US" dirty="0" smtClean="0"/>
              <a:t> Determine the meaning of general academic and domain-specific words and phrases in a text relevant to a </a:t>
            </a:r>
            <a:r>
              <a:rPr lang="en-US" i="1" dirty="0" smtClean="0"/>
              <a:t>grade 5 topic or subject area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525" y="4137716"/>
            <a:ext cx="1871290" cy="251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TIG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04" y="4045206"/>
            <a:ext cx="2546795" cy="230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Map</a:t>
            </a:r>
            <a:endParaRPr lang="en-US" dirty="0"/>
          </a:p>
        </p:txBody>
      </p:sp>
      <p:graphicFrame>
        <p:nvGraphicFramePr>
          <p:cNvPr id="134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715340"/>
              </p:ext>
            </p:extLst>
          </p:nvPr>
        </p:nvGraphicFramePr>
        <p:xfrm>
          <a:off x="1658717" y="1751724"/>
          <a:ext cx="555783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134" name="Document" r:id="rId3" imgW="9169063" imgH="6705353" progId="Word.Document.12">
                  <p:link updateAutomatic="1"/>
                </p:oleObj>
              </mc:Choice>
              <mc:Fallback>
                <p:oleObj name="Document" r:id="rId3" imgW="9169063" imgH="6705353" progId="Word.Document.12">
                  <p:link updateAutomatic="1"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8717" y="1751724"/>
                        <a:ext cx="5557837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09869" y="3433858"/>
            <a:ext cx="1127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9230" y="2591594"/>
            <a:ext cx="11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Solid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71481" y="4498820"/>
            <a:ext cx="106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Liquid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57449" y="4522336"/>
            <a:ext cx="751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40816" y="2555120"/>
            <a:ext cx="108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Plasma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800" y="98454"/>
            <a:ext cx="6667500" cy="66150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1300" y="3505200"/>
            <a:ext cx="2222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immigration</a:t>
            </a:r>
          </a:p>
          <a:p>
            <a:r>
              <a:rPr lang="en-US" sz="2800" dirty="0" smtClean="0"/>
              <a:t>station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35400" y="2730500"/>
            <a:ext cx="1511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Ellis Island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584700" y="4635500"/>
            <a:ext cx="1816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“the six-second medical”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2400300"/>
            <a:ext cx="154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hospital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97399" y="1028700"/>
            <a:ext cx="2091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dormitory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3807718"/>
            <a:ext cx="154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kitchen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552700" y="5283200"/>
            <a:ext cx="212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interpreters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717800" y="10287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immigrant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87500" y="2159000"/>
            <a:ext cx="2222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steerage passengers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100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48844"/>
            <a:ext cx="8229600" cy="1143000"/>
          </a:xfrm>
        </p:spPr>
        <p:txBody>
          <a:bodyPr/>
          <a:lstStyle/>
          <a:p>
            <a:r>
              <a:rPr lang="en-US" b="1" dirty="0" smtClean="0"/>
              <a:t>Craft and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068625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Literature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46216" y="1721345"/>
            <a:ext cx="4251172" cy="4381852"/>
          </a:xfrm>
        </p:spPr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hlinkClick r:id="rId2"/>
              </a:rPr>
              <a:t>CCSS.ELA-Literacy.RL.1.9 </a:t>
            </a:r>
            <a:r>
              <a:rPr lang="en-US" sz="2400" dirty="0"/>
              <a:t>Compare and contrast the adventures and experiences of characters in stories.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1042709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Informational Text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509561" y="1721345"/>
            <a:ext cx="4465096" cy="508591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CCSS.ELA-Literacy.RI.1.9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Identify </a:t>
            </a:r>
            <a:r>
              <a:rPr lang="en-US" dirty="0"/>
              <a:t>basic similarities in and differences </a:t>
            </a:r>
            <a:r>
              <a:rPr lang="en-US" dirty="0" smtClean="0"/>
              <a:t>between </a:t>
            </a:r>
            <a:r>
              <a:rPr lang="en-US" dirty="0"/>
              <a:t>two texts on the same topic (e.g., in </a:t>
            </a:r>
            <a:r>
              <a:rPr lang="en-US" dirty="0" smtClean="0"/>
              <a:t>illustrations</a:t>
            </a:r>
            <a:r>
              <a:rPr lang="en-US" dirty="0"/>
              <a:t>, descriptions, or procedures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27" y="3727325"/>
            <a:ext cx="2179673" cy="164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779" y="5087920"/>
            <a:ext cx="2358987" cy="174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156579" y="4531931"/>
            <a:ext cx="1629875" cy="20062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31" y="5103673"/>
            <a:ext cx="1855742" cy="168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31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249" y="123568"/>
            <a:ext cx="89957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 smtClean="0">
                <a:latin typeface="Gotham-Bold"/>
              </a:rPr>
              <a:t>Sample Performance Tasks</a:t>
            </a:r>
          </a:p>
          <a:p>
            <a:r>
              <a:rPr lang="en-US" b="0" i="0" u="none" strike="noStrike" baseline="0" dirty="0" smtClean="0">
                <a:latin typeface="Gotham-Book"/>
              </a:rPr>
              <a:t>The text exemplars are supplemented by brief performance tasks that further clarify the meaning of the Standards.</a:t>
            </a:r>
          </a:p>
          <a:p>
            <a:r>
              <a:rPr lang="en-US" b="0" i="0" u="none" strike="noStrike" baseline="0" dirty="0" smtClean="0">
                <a:latin typeface="Gotham-Book"/>
              </a:rPr>
              <a:t>These sample tasks illustrate specifically the application of the Standards to texts of sufficient complexity, quality,</a:t>
            </a:r>
            <a:r>
              <a:rPr lang="en-US" b="0" i="0" u="none" strike="noStrike" dirty="0" smtClean="0">
                <a:latin typeface="Gotham-Book"/>
              </a:rPr>
              <a:t> </a:t>
            </a:r>
            <a:r>
              <a:rPr lang="en-US" b="0" i="0" u="none" strike="noStrike" baseline="0" dirty="0" smtClean="0">
                <a:latin typeface="Gotham-Book"/>
              </a:rPr>
              <a:t>and range. Relevant Reading standards are noted in brackets following each task, and the words in italics in the task</a:t>
            </a:r>
            <a:r>
              <a:rPr lang="en-US" b="0" i="0" u="none" strike="noStrike" dirty="0" smtClean="0">
                <a:latin typeface="Gotham-Book"/>
              </a:rPr>
              <a:t> </a:t>
            </a:r>
            <a:r>
              <a:rPr lang="en-US" b="0" i="0" u="none" strike="noStrike" baseline="0" dirty="0" smtClean="0">
                <a:latin typeface="Gotham-Book"/>
              </a:rPr>
              <a:t>reflect the wording of the Reading standard itself. (Individual grade-specific Reading standards are identified by their</a:t>
            </a:r>
            <a:r>
              <a:rPr lang="en-US" b="0" i="0" u="none" strike="noStrike" dirty="0" smtClean="0">
                <a:latin typeface="Gotham-Book"/>
              </a:rPr>
              <a:t> </a:t>
            </a:r>
            <a:r>
              <a:rPr lang="en-US" b="0" i="0" u="none" strike="noStrike" baseline="0" dirty="0" smtClean="0">
                <a:latin typeface="Gotham-Book"/>
              </a:rPr>
              <a:t>strand, grade, and number, so that RI.4.3, for example, stands for Reading, Informational Text, grade 4, standard 3.)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7708" y="3731722"/>
            <a:ext cx="851380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from:  </a:t>
            </a:r>
            <a:r>
              <a:rPr lang="en-US" dirty="0" smtClean="0">
                <a:hlinkClick r:id="rId2"/>
              </a:rPr>
              <a:t>http://www.isbe.net/common_core/pls/level1/pdf/ela-literacy-appx-b.pdf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Common Core State Standards for English </a:t>
            </a:r>
            <a:r>
              <a:rPr lang="en-US" dirty="0"/>
              <a:t>Language </a:t>
            </a:r>
            <a:r>
              <a:rPr lang="en-US" dirty="0" smtClean="0"/>
              <a:t>Arts &amp; Literacy </a:t>
            </a:r>
            <a:r>
              <a:rPr lang="en-US" dirty="0"/>
              <a:t>in</a:t>
            </a:r>
          </a:p>
          <a:p>
            <a:r>
              <a:rPr lang="en-US" dirty="0"/>
              <a:t>History/Social </a:t>
            </a:r>
            <a:r>
              <a:rPr lang="en-US" dirty="0" smtClean="0"/>
              <a:t>Studies, Science</a:t>
            </a:r>
            <a:r>
              <a:rPr lang="en-US" dirty="0"/>
              <a:t>, and Technical Subjects</a:t>
            </a:r>
          </a:p>
          <a:p>
            <a:r>
              <a:rPr lang="en-US" dirty="0"/>
              <a:t>Appendix B: Text Exemplars </a:t>
            </a:r>
            <a:r>
              <a:rPr lang="en-US" dirty="0" smtClean="0"/>
              <a:t>and Sample </a:t>
            </a:r>
            <a:r>
              <a:rPr lang="en-US" dirty="0"/>
              <a:t>Performance Tasks</a:t>
            </a:r>
          </a:p>
        </p:txBody>
      </p:sp>
    </p:spTree>
    <p:extLst>
      <p:ext uri="{BB962C8B-B14F-4D97-AF65-F5344CB8AC3E}">
        <p14:creationId xmlns:p14="http://schemas.microsoft.com/office/powerpoint/2010/main" val="138714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6486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Picture Walk</a:t>
            </a:r>
            <a:endParaRPr lang="en-US" sz="4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01125"/>
            <a:ext cx="8229600" cy="5718654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Picture walks are with primary level students to preview texts.</a:t>
            </a:r>
          </a:p>
          <a:p>
            <a:r>
              <a:rPr lang="en-US" sz="3600" dirty="0" smtClean="0"/>
              <a:t>A picture walk is used to activate prior knowledge, make predictions, and set a purpose for reading while viewing and discussing the book title and illustrations.</a:t>
            </a:r>
          </a:p>
          <a:p>
            <a:r>
              <a:rPr lang="en-US" sz="3600" dirty="0" smtClean="0"/>
              <a:t>This strategy has not been as common when students read informational text.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26487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 Introducing Students to a</a:t>
            </a:r>
            <a:br>
              <a:rPr lang="en-US" sz="4000" b="1" dirty="0" smtClean="0"/>
            </a:br>
            <a:r>
              <a:rPr lang="en-US" sz="4000" b="1" dirty="0" smtClean="0"/>
              <a:t>Text Feature Walk</a:t>
            </a:r>
            <a:endParaRPr lang="en-US" sz="4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01125"/>
            <a:ext cx="8229600" cy="5556875"/>
          </a:xfrm>
        </p:spPr>
        <p:txBody>
          <a:bodyPr>
            <a:normAutofit fontScale="85000" lnSpcReduction="10000"/>
          </a:bodyPr>
          <a:lstStyle/>
          <a:p>
            <a:r>
              <a:rPr lang="en-US" sz="3459" dirty="0" smtClean="0"/>
              <a:t>Explain that a text feature walk is like a picture walk that the students have used when reading picture books.</a:t>
            </a:r>
          </a:p>
          <a:p>
            <a:r>
              <a:rPr lang="en-US" sz="3459" dirty="0" smtClean="0"/>
              <a:t>Have the students practice by reading a text feature and explaining how the information contributes to the main topic of the text.</a:t>
            </a:r>
          </a:p>
          <a:p>
            <a:r>
              <a:rPr lang="en-US" sz="3459" dirty="0" smtClean="0"/>
              <a:t>The teacher models how to use a text feature to make a prediction:</a:t>
            </a:r>
          </a:p>
          <a:p>
            <a:pPr>
              <a:buNone/>
            </a:pPr>
            <a:r>
              <a:rPr lang="en-US" sz="3459" dirty="0" smtClean="0"/>
              <a:t>	 “I think I will learn……because…..!”</a:t>
            </a:r>
          </a:p>
          <a:p>
            <a:r>
              <a:rPr lang="en-US" sz="3459" dirty="0" smtClean="0"/>
              <a:t>Have </a:t>
            </a:r>
            <a:r>
              <a:rPr lang="en-US" sz="3459" smtClean="0"/>
              <a:t>the students read </a:t>
            </a:r>
            <a:r>
              <a:rPr lang="en-US" sz="3459" dirty="0" smtClean="0"/>
              <a:t>the main body of the text and discuss what they learned and how the text feature walk helped with comprehension.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288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Text Features</a:t>
            </a:r>
            <a:endParaRPr lang="en-US" sz="4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58544" y="2792930"/>
            <a:ext cx="3647242" cy="3821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Table of Contents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Index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Glossary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Headings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Maps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Labels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962" y="2824811"/>
            <a:ext cx="3931838" cy="3787260"/>
          </a:xfrm>
        </p:spPr>
        <p:txBody>
          <a:bodyPr>
            <a:normAutofit/>
          </a:bodyPr>
          <a:lstStyle/>
          <a:p>
            <a:endParaRPr lang="en-US" sz="3200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Bold Words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Sidebars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Captions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Diagrams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Illustrations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Photographs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55678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dirty="0" smtClean="0"/>
              <a:t>Text features include all components of a text that are NOT included in the main body of the text: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33509"/>
            <a:ext cx="8229600" cy="1143000"/>
          </a:xfrm>
        </p:spPr>
        <p:txBody>
          <a:bodyPr/>
          <a:lstStyle/>
          <a:p>
            <a:r>
              <a:rPr lang="en-US" b="1" dirty="0" smtClean="0"/>
              <a:t>Craft and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068625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Literature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46216" y="1585881"/>
            <a:ext cx="4251172" cy="4381852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CCSS.ELA-Literacy.RL.2.6</a:t>
            </a:r>
            <a:r>
              <a:rPr lang="en-US" dirty="0" smtClean="0"/>
              <a:t> Acknowledge differences in the points of view of characters, including by speaking in a different voice for each character when reading dialogue aloud.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1042709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Informational Text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695429"/>
            <a:ext cx="4283536" cy="508591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CCSS.ELA-Literacy.RI.2.6</a:t>
            </a:r>
            <a:r>
              <a:rPr lang="en-US" dirty="0" smtClean="0"/>
              <a:t> Identify the main purpose of a text, including what the author wants to answer, explain, or describe. </a:t>
            </a:r>
            <a:endParaRPr lang="en-US" dirty="0"/>
          </a:p>
        </p:txBody>
      </p:sp>
      <p:pic>
        <p:nvPicPr>
          <p:cNvPr id="17" name="summary-frontcover" descr="ront Cover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6312" y="4512196"/>
            <a:ext cx="16256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570" y="4553730"/>
            <a:ext cx="2423301" cy="218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71239"/>
            <a:ext cx="9144000" cy="108073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Integration of Knowledge and Ideas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848496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Literature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46216" y="1467350"/>
            <a:ext cx="4251172" cy="4381852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CCSS.ELA-Literacy.RL.2.9</a:t>
            </a:r>
            <a:r>
              <a:rPr lang="en-US" dirty="0" smtClean="0"/>
              <a:t> Compare and contrast two or more versions of the same story (e.g., Cinderella stories) by different authors or from different cultures. 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1245905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Informational Text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1695429"/>
            <a:ext cx="4283536" cy="5085910"/>
          </a:xfrm>
        </p:spPr>
        <p:txBody>
          <a:bodyPr/>
          <a:lstStyle/>
          <a:p>
            <a:r>
              <a:rPr lang="en-US" u="sng" dirty="0" smtClean="0">
                <a:hlinkClick r:id="rId3"/>
              </a:rPr>
              <a:t>CCSS.ELA-Literacy.RI.2.9</a:t>
            </a:r>
            <a:r>
              <a:rPr lang="en-US" dirty="0" smtClean="0"/>
              <a:t> Compare and contrast the most important points presented by two texts on the same topic.  </a:t>
            </a:r>
            <a:endParaRPr lang="en-US" dirty="0"/>
          </a:p>
        </p:txBody>
      </p:sp>
      <p:pic>
        <p:nvPicPr>
          <p:cNvPr id="13" name="Picture 12" descr="ttp://jacketupload.macmillanusa.com/jackets/high_res/jpgs/978037446199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16" y="4133589"/>
            <a:ext cx="2337224" cy="22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-246216" y="1166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308" y="4635450"/>
            <a:ext cx="2117739" cy="207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Feature Analysis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417638"/>
            <a:ext cx="84454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dirty="0" smtClean="0"/>
              <a:t> Select a topic for the semantic feature analysis.</a:t>
            </a:r>
          </a:p>
          <a:p>
            <a:pPr>
              <a:buFont typeface="Wingdings" charset="2"/>
              <a:buChar char="Ø"/>
            </a:pPr>
            <a:endParaRPr lang="en-US" sz="24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Provide students with categories/key vocabulary words and</a:t>
            </a:r>
          </a:p>
          <a:p>
            <a:r>
              <a:rPr lang="en-US" sz="2400" dirty="0" smtClean="0"/>
              <a:t>    important features related to the topic.</a:t>
            </a:r>
          </a:p>
          <a:p>
            <a:pPr>
              <a:buFont typeface="Wingdings" charset="2"/>
              <a:buChar char="Ø"/>
            </a:pPr>
            <a:endParaRPr lang="en-US" sz="24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The categories/key vocabulary words should be listed down</a:t>
            </a:r>
          </a:p>
          <a:p>
            <a:r>
              <a:rPr lang="en-US" sz="2400" dirty="0" smtClean="0"/>
              <a:t>    the left hand column and the features of the topic across </a:t>
            </a:r>
          </a:p>
          <a:p>
            <a:r>
              <a:rPr lang="en-US" sz="2400" dirty="0" smtClean="0"/>
              <a:t>    the top row of the chart/grid.</a:t>
            </a:r>
          </a:p>
          <a:p>
            <a:pPr>
              <a:buFont typeface="Wingdings" charset="2"/>
              <a:buChar char="Ø"/>
            </a:pPr>
            <a:endParaRPr lang="en-US" sz="24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Have students place a "+" sign in the matrix when a category aligns with a particular feature of the topic. If the category does not align students may put a "–" in the grid. If students are unable to determine a relationship they may leave it blank.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7276"/>
            <a:ext cx="8610600" cy="682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751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</TotalTime>
  <Words>1210</Words>
  <Application>Microsoft Macintosh PowerPoint</Application>
  <PresentationFormat>On-screen Show (4:3)</PresentationFormat>
  <Paragraphs>220</Paragraphs>
  <Slides>25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???</vt:lpstr>
      <vt:lpstr>???</vt:lpstr>
      <vt:lpstr>Common Core Common Sense: Creating Cross-Curricular Teachable Moments</vt:lpstr>
      <vt:lpstr>Craft and Structure </vt:lpstr>
      <vt:lpstr>Picture Walk</vt:lpstr>
      <vt:lpstr> Introducing Students to a Text Feature Walk</vt:lpstr>
      <vt:lpstr>Text Features</vt:lpstr>
      <vt:lpstr>Craft and Structure </vt:lpstr>
      <vt:lpstr>Integration of Knowledge and Ideas </vt:lpstr>
      <vt:lpstr>Semantic Feature Analysis</vt:lpstr>
      <vt:lpstr>PowerPoint Presentation</vt:lpstr>
      <vt:lpstr>PowerPoint Presentation</vt:lpstr>
      <vt:lpstr>PowerPoint Presentation</vt:lpstr>
      <vt:lpstr>Reading &gt;&gt; Informational Text:  Craft and Structure</vt:lpstr>
      <vt:lpstr>Description</vt:lpstr>
      <vt:lpstr>Sequence</vt:lpstr>
      <vt:lpstr>Compare/ Contrast</vt:lpstr>
      <vt:lpstr>PowerPoint Presentation</vt:lpstr>
      <vt:lpstr>Cause/Effect  </vt:lpstr>
      <vt:lpstr>Problem/ Solution  </vt:lpstr>
      <vt:lpstr>Question/ Answer </vt:lpstr>
      <vt:lpstr>Scholastic Question and Answer Series</vt:lpstr>
      <vt:lpstr>Craft and Structure </vt:lpstr>
      <vt:lpstr>Concept Map</vt:lpstr>
      <vt:lpstr>PowerPoint Presentation</vt:lpstr>
      <vt:lpstr>Craft and Structure </vt:lpstr>
      <vt:lpstr>PowerPoint Presentation</vt:lpstr>
    </vt:vector>
  </TitlesOfParts>
  <Company>Eastern Illinois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Quality Children’s Literature to  Engage Readers and Differentiate  Comprehension Instruction</dc:title>
  <dc:creator>Denise Reid</dc:creator>
  <cp:lastModifiedBy>April  Flood</cp:lastModifiedBy>
  <cp:revision>229</cp:revision>
  <cp:lastPrinted>2014-09-26T19:16:48Z</cp:lastPrinted>
  <dcterms:created xsi:type="dcterms:W3CDTF">2014-09-28T21:47:02Z</dcterms:created>
  <dcterms:modified xsi:type="dcterms:W3CDTF">2014-10-02T15:41:09Z</dcterms:modified>
</cp:coreProperties>
</file>